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6" r:id="rId9"/>
    <p:sldId id="268" r:id="rId10"/>
    <p:sldId id="269" r:id="rId11"/>
    <p:sldId id="270" r:id="rId12"/>
    <p:sldId id="276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618" autoAdjust="0"/>
  </p:normalViewPr>
  <p:slideViewPr>
    <p:cSldViewPr snapToGrid="0">
      <p:cViewPr varScale="1">
        <p:scale>
          <a:sx n="81" d="100"/>
          <a:sy n="81" d="100"/>
        </p:scale>
        <p:origin x="16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73F8C-FA61-4E46-B67A-19CEF7009DF6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5BE9B-0ECC-4359-A299-5DC83BAE3A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226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EPT - Wellen/Ströhmung und Sonne</a:t>
            </a:r>
          </a:p>
          <a:p>
            <a:r>
              <a:rPr lang="de-DE" dirty="0"/>
              <a:t>SGA – Warnsignal/Sirene(Häufiger Feuerwehrbezug), Warnungszeichen, Explosion</a:t>
            </a:r>
          </a:p>
          <a:p>
            <a:r>
              <a:rPr lang="de-DE" dirty="0"/>
              <a:t>CIW – Kolben, Tabletten und Benzol</a:t>
            </a:r>
          </a:p>
          <a:p>
            <a:r>
              <a:rPr lang="de-DE" dirty="0"/>
              <a:t>WVET – Steigende Kurse, Euro Symbol und Solarfläche</a:t>
            </a:r>
          </a:p>
          <a:p>
            <a:r>
              <a:rPr lang="de-DE" dirty="0"/>
              <a:t>BSYT – DANN, Mirkoskop, Mikroorganismen (Petrischale bzw. Zellen)</a:t>
            </a:r>
          </a:p>
          <a:p>
            <a:r>
              <a:rPr lang="de-DE" dirty="0"/>
              <a:t>NVUT(VT) – Wasserstoff Molekül, Recycling Zeichen und Pflanze für Nachhaltigkeit und Umwelt</a:t>
            </a:r>
          </a:p>
          <a:p>
            <a:r>
              <a:rPr lang="de-DE" dirty="0"/>
              <a:t>Leer für Sonderanlässe z.B. Ehrungen mit angepastem Center Piece</a:t>
            </a:r>
          </a:p>
          <a:p>
            <a:r>
              <a:rPr lang="de-DE" dirty="0"/>
              <a:t>(Party) – Eher ein Spaß Symbol, Anspielung auf das Orginal Symbol mit angepasstem Inhalt, Nicht zu ernst 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5BE9B-0ECC-4359-A299-5DC83BAE3A1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53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D733-D091-56DB-08B1-64C19C988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D6955-2DDB-EF77-CBD4-366A599A3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3CF8-09CF-6E0E-CCF4-C47BB8F13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B78F9-CC00-492E-F82F-79998C22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3D71A-B103-086E-63B6-228CB47D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94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6FC5-1BF8-54B3-3D78-6323CDC1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B9FFA-B96C-4DFD-D6DE-21032D669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8A475-9815-89B3-85CC-66F94F45E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86D68-497A-0606-2C00-FAA61397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A6597-98DD-0C28-116B-CAAADD7B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41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68FB8-81B9-F7D7-9DA5-FFF72AD80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4FFD3-5F70-2BAC-F086-ADA6A1230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DFD6-9D2C-5449-124C-B012218B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F2CF-7122-C44D-D455-841CA597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E8E1B-4D81-B50B-E734-53240DC8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82EB-9F42-5C53-E405-8363909C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35496-5F50-0918-559E-7F6F8A969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E87FC-C99D-24D5-51B8-80E7FD99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3FA20-51C5-36BA-9F47-C38258CF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88597-971B-D244-AC0C-1E14AB0B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53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178F-9CD7-72FC-9E47-3F6B6CCA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02B8-77D8-EB47-885A-87EB853C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A6F08-EB13-F435-9288-802C03B1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AA29-0B9F-1FBE-E1C0-F733CC67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5A598-FFD1-3958-E935-7506C18A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53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BD2C-50E6-76D1-FDC7-63EA5430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2C2FC-B3DB-59D5-BA68-179AE656C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271AE-F82B-D89B-1A35-8AF7A9A5C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F84F9-244F-5F46-2F5D-4B1CB3C6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EC379-53AD-3A6F-8DC0-FB1C0DD6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B8CDC-7773-379E-BF55-BDD4F717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7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22A8-CCDF-9CCE-2F64-2CEC6CCB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57200-453A-B58D-1190-7BCB2A26B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53ECC-B92E-9CCD-96DC-EC1CD0AEC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225C2-30D2-123E-8911-ECC73BD9A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A5909-2550-881F-753D-0F0B91337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C5DD0-972D-761B-AF0D-6A9ABC00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58EE6-DEE9-8197-8771-96067F87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46E80-917D-681C-37D8-4297B768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13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29C7-1CE8-3202-896E-B0C35247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00C08-B071-F2AC-0126-F28BB690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1221A-384C-E760-CC2F-B4434DEB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6B628-A1FD-9EE8-84F3-45F868FA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09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AAE65-C352-5571-1A9E-92260951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2152C-8E4D-578C-3981-C0F4D591C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941F2-0BD9-8C9B-8CCF-D45174C3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71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C998-CC33-3FAF-0E35-F7EA4391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71AD-D5AF-CA2D-B83E-0FECE77A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CD9B3-73E0-83CB-F00A-FF3D536B2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217E3-0C0B-90D6-3B25-5779315B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94432-8B13-3C4E-D500-3F1FB333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8D2D3-5886-CBAE-3C3B-172FA76A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95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4F74-F6CC-1C4D-B1C9-718DC2C0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EE50B-976D-C417-119B-51D233DC0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B783F-9619-C9E8-68E9-433F6BBCE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5DDB5-C64A-71BD-C79A-4E8DFDD6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9F4CA-C079-A544-7F45-7AB4BDAB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D056E-3B48-1DAF-EE9F-1A083B76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9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D978C-2477-2799-FC00-6B25C5D8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CEA8A-7554-EF8D-A03A-3DD88B8EA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CF529-6A38-6B59-7959-C18B302B0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DF459-EB21-40E4-98E8-CD8858B714EF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B0D68-CCED-E5DA-FEC7-113F12ABE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8511-7189-7FF3-4C23-C05D85A41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045B3-6305-4A0A-A079-6DE6F5ED7F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21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593F-41AF-0A9B-DFC1-748CE4C6B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solidFill>
                  <a:srgbClr val="941680"/>
                </a:solidFill>
              </a:rPr>
              <a:t>Neue Logos für die</a:t>
            </a:r>
            <a:br>
              <a:rPr lang="de-DE" b="1" dirty="0">
                <a:solidFill>
                  <a:srgbClr val="941680"/>
                </a:solidFill>
              </a:rPr>
            </a:br>
            <a:r>
              <a:rPr lang="de-DE" b="1" dirty="0">
                <a:solidFill>
                  <a:srgbClr val="941680"/>
                </a:solidFill>
              </a:rPr>
              <a:t>Verfahrens- und Systemtechnik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54D58-BEE8-E6F3-E5AE-96B02A7199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3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Dynamisches Logo für Website oder Werbefilm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83FEA05-6FF0-9426-14E0-C4D4A8A84A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1614" y="2213908"/>
            <a:ext cx="3574772" cy="3574772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C38C9DE-5898-8ADF-0F45-6D7E24254B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14" y="2213908"/>
            <a:ext cx="3574772" cy="3574772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E59C9D-A4C3-7870-AA4B-5C845A2586F2}"/>
              </a:ext>
            </a:extLst>
          </p:cNvPr>
          <p:cNvSpPr txBox="1"/>
          <p:nvPr/>
        </p:nvSpPr>
        <p:spPr>
          <a:xfrm>
            <a:off x="1641615" y="5788680"/>
            <a:ext cx="3574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Zusammenbauen nach Film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C1592-AB8A-2D6A-0EE2-89A1802EC2A0}"/>
              </a:ext>
            </a:extLst>
          </p:cNvPr>
          <p:cNvSpPr txBox="1"/>
          <p:nvPr/>
        </p:nvSpPr>
        <p:spPr>
          <a:xfrm>
            <a:off x="6975614" y="5788679"/>
            <a:ext cx="3574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Wählen eines Subgebiets (Bsp. TVT)</a:t>
            </a:r>
          </a:p>
        </p:txBody>
      </p:sp>
    </p:spTree>
    <p:extLst>
      <p:ext uri="{BB962C8B-B14F-4D97-AF65-F5344CB8AC3E}">
        <p14:creationId xmlns:p14="http://schemas.microsoft.com/office/powerpoint/2010/main" val="320454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6D769B-EACF-5FCA-E943-CF9DC7500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091" y="1476053"/>
            <a:ext cx="11637818" cy="5198264"/>
          </a:xfrm>
        </p:spPr>
      </p:pic>
    </p:spTree>
    <p:extLst>
      <p:ext uri="{BB962C8B-B14F-4D97-AF65-F5344CB8AC3E}">
        <p14:creationId xmlns:p14="http://schemas.microsoft.com/office/powerpoint/2010/main" val="314601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Vorschläge von Florian Jacob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E15F2-2756-8621-D763-68B0D808B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Reaktifikationskolonne wird kaum von Schülern erkannt</a:t>
            </a:r>
          </a:p>
          <a:p>
            <a:pPr lvl="1"/>
            <a:r>
              <a:rPr lang="de-DE" dirty="0"/>
              <a:t>Wir haben kein Problem bei den Prof. sondern bei den </a:t>
            </a:r>
            <a:r>
              <a:rPr lang="de-DE" dirty="0">
                <a:solidFill>
                  <a:srgbClr val="FF0000"/>
                </a:solidFill>
              </a:rPr>
              <a:t>Studierendenzahlen</a:t>
            </a:r>
          </a:p>
          <a:p>
            <a:r>
              <a:rPr lang="de-DE" dirty="0"/>
              <a:t>Logo muss auf jede Entfernung und in jeder Größe wirken</a:t>
            </a:r>
          </a:p>
          <a:p>
            <a:pPr lvl="1"/>
            <a:r>
              <a:rPr lang="de-DE" dirty="0"/>
              <a:t>Möglichst einfache </a:t>
            </a:r>
            <a:r>
              <a:rPr lang="de-DE" dirty="0">
                <a:solidFill>
                  <a:srgbClr val="FF0000"/>
                </a:solidFill>
              </a:rPr>
              <a:t>gut zu erkennde Formen</a:t>
            </a:r>
          </a:p>
          <a:p>
            <a:endParaRPr lang="de-DE" dirty="0"/>
          </a:p>
          <a:p>
            <a:r>
              <a:rPr lang="de-DE" dirty="0"/>
              <a:t>Kommende Logos haben alle </a:t>
            </a:r>
            <a:r>
              <a:rPr lang="de-DE" dirty="0">
                <a:solidFill>
                  <a:schemeClr val="accent6"/>
                </a:solidFill>
              </a:rPr>
              <a:t>Vor- </a:t>
            </a:r>
            <a:r>
              <a:rPr lang="de-DE" dirty="0"/>
              <a:t>und </a:t>
            </a:r>
            <a:r>
              <a:rPr lang="de-DE" dirty="0">
                <a:solidFill>
                  <a:srgbClr val="FF0000"/>
                </a:solidFill>
              </a:rPr>
              <a:t>Nachteile </a:t>
            </a:r>
          </a:p>
        </p:txBody>
      </p:sp>
    </p:spTree>
    <p:extLst>
      <p:ext uri="{BB962C8B-B14F-4D97-AF65-F5344CB8AC3E}">
        <p14:creationId xmlns:p14="http://schemas.microsoft.com/office/powerpoint/2010/main" val="208274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Vorschläge von Florian Jacob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800" dirty="0"/>
              <a:t>Zahnrad-&gt; Leider Symbol für ING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Kristall der Nachhaltigkeit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DC5BE9-D723-3EFC-E6C6-ADBE5D643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474" y="2644795"/>
            <a:ext cx="7901052" cy="3981928"/>
          </a:xfrm>
        </p:spPr>
      </p:pic>
    </p:spTree>
    <p:extLst>
      <p:ext uri="{BB962C8B-B14F-4D97-AF65-F5344CB8AC3E}">
        <p14:creationId xmlns:p14="http://schemas.microsoft.com/office/powerpoint/2010/main" val="191395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Vorschläge von Florian Jacob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Reaktoren </a:t>
            </a:r>
            <a:r>
              <a:rPr lang="de-DE" sz="2800" dirty="0">
                <a:sym typeface="Wingdings" panose="05000000000000000000" pitchFamily="2" charset="2"/>
              </a:rPr>
              <a:t></a:t>
            </a:r>
            <a:r>
              <a:rPr lang="de-DE" sz="2800" dirty="0"/>
              <a:t> zentrale Rolle in der Verfahrenstechnik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5E9736-72EE-BF2F-3991-120711E53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3514" y="2213908"/>
            <a:ext cx="3264971" cy="4351338"/>
          </a:xfrm>
        </p:spPr>
      </p:pic>
    </p:spTree>
    <p:extLst>
      <p:ext uri="{BB962C8B-B14F-4D97-AF65-F5344CB8AC3E}">
        <p14:creationId xmlns:p14="http://schemas.microsoft.com/office/powerpoint/2010/main" val="1369878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Vorschläge von Florian Jacob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Wärmetauscher </a:t>
            </a:r>
            <a:r>
              <a:rPr lang="de-DE" sz="2800" dirty="0">
                <a:sym typeface="Wingdings" panose="05000000000000000000" pitchFamily="2" charset="2"/>
              </a:rPr>
              <a:t> Weit verbreitet doch schlecht zu erkennen</a:t>
            </a:r>
            <a:endParaRPr lang="de-DE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19F282-6231-9881-CAA4-46CA123D2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2537" y="2963069"/>
            <a:ext cx="2066925" cy="2076450"/>
          </a:xfrm>
        </p:spPr>
      </p:pic>
    </p:spTree>
    <p:extLst>
      <p:ext uri="{BB962C8B-B14F-4D97-AF65-F5344CB8AC3E}">
        <p14:creationId xmlns:p14="http://schemas.microsoft.com/office/powerpoint/2010/main" val="97562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Vorschläge von Florian Jacob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Starkes Symbol der Nachhaltigkeit </a:t>
            </a:r>
            <a:r>
              <a:rPr lang="de-DE" sz="2800" dirty="0">
                <a:sym typeface="Wingdings" panose="05000000000000000000" pitchFamily="2" charset="2"/>
              </a:rPr>
              <a:t> Wohin will sich die Fak. Entwickeln, wofür will sie stehen?</a:t>
            </a:r>
            <a:endParaRPr lang="de-DE" sz="2800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A963F75-A797-EC31-227D-027A8012F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8657" y="2644795"/>
            <a:ext cx="6274686" cy="40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9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4203-D07A-1732-9ECD-72FE0FFB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bisherige Idee (KÖA)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954D0-A088-8BC7-AB37-41D9E1BEF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23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280A9-F1B2-9EFD-7B9A-4F89A2A59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256288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9B8F2C-66D6-FD4F-FB0A-098F60AE8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152979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652A38-8037-DBB3-57E7-0E82ECA9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58406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A95C2-279D-421E-57FA-0C5B10F76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</p:spTree>
    <p:extLst>
      <p:ext uri="{BB962C8B-B14F-4D97-AF65-F5344CB8AC3E}">
        <p14:creationId xmlns:p14="http://schemas.microsoft.com/office/powerpoint/2010/main" val="362030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FB431-2FEA-E274-37A2-02AAE7F6D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Wechselwirkung/Gleichgewicht der Fachrichtungen der Verfahrenstechnik</a:t>
            </a:r>
          </a:p>
        </p:txBody>
      </p:sp>
    </p:spTree>
    <p:extLst>
      <p:ext uri="{BB962C8B-B14F-4D97-AF65-F5344CB8AC3E}">
        <p14:creationId xmlns:p14="http://schemas.microsoft.com/office/powerpoint/2010/main" val="59363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E6CB34-6D01-2E62-4482-1FCF216A5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973403"/>
            <a:ext cx="1035856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Übertragung der Idee aus KÖA für die Position der Fachrichtung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Anordnung je nach Ausrichtung </a:t>
            </a:r>
            <a:r>
              <a:rPr lang="de-DE" sz="2800" dirty="0">
                <a:sym typeface="Wingdings" panose="05000000000000000000" pitchFamily="2" charset="2"/>
              </a:rPr>
              <a:t> z.T. Dopplungen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99999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0DC79B-C038-82B5-9CEE-0F1DFC7DC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20" y="1825625"/>
            <a:ext cx="1035856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A7A60-13D3-18D7-6AFC-3F5DA1F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Idee von Florian Jacob (FaRa)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7B099-D550-1957-F09A-4915F4085089}"/>
              </a:ext>
            </a:extLst>
          </p:cNvPr>
          <p:cNvSpPr txBox="1"/>
          <p:nvPr/>
        </p:nvSpPr>
        <p:spPr>
          <a:xfrm>
            <a:off x="838200" y="1690688"/>
            <a:ext cx="110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Zentrierung der Kreise wirk deutlich besser und ist flexibler</a:t>
            </a:r>
          </a:p>
        </p:txBody>
      </p:sp>
    </p:spTree>
    <p:extLst>
      <p:ext uri="{BB962C8B-B14F-4D97-AF65-F5344CB8AC3E}">
        <p14:creationId xmlns:p14="http://schemas.microsoft.com/office/powerpoint/2010/main" val="190230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Widescreen</PresentationFormat>
  <Paragraphs>43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Neue Logos für die Verfahrens- und Systemtechnik</vt:lpstr>
      <vt:lpstr>Die bisherige Idee (KÖA)</vt:lpstr>
      <vt:lpstr>Die Idee von Florian Jacob (FaRa)</vt:lpstr>
      <vt:lpstr>Die Idee von Florian Jacob (FaRa)</vt:lpstr>
      <vt:lpstr>Die Idee von Florian Jacob (FaRa)</vt:lpstr>
      <vt:lpstr>Die Idee von Florian Jacob (FaRa)</vt:lpstr>
      <vt:lpstr>Die Idee von Florian Jacob (FaRa)</vt:lpstr>
      <vt:lpstr>Die Idee von Florian Jacob (FaRa)</vt:lpstr>
      <vt:lpstr>Die Idee von Florian Jacob (FaRa)</vt:lpstr>
      <vt:lpstr>Die Idee von Florian Jacob (FaRa)</vt:lpstr>
      <vt:lpstr>Die Idee von Florian Jacob (FaRa)</vt:lpstr>
      <vt:lpstr>Alternative Vorschläge von Florian Jacob</vt:lpstr>
      <vt:lpstr>Alternative Vorschläge von Florian Jacob</vt:lpstr>
      <vt:lpstr>Alternative Vorschläge von Florian Jacob</vt:lpstr>
      <vt:lpstr>Alternative Vorschläge von Florian Jacob</vt:lpstr>
      <vt:lpstr>Alternative Vorschläge von Florian Jacob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Neue Logos für die Verfahrens- und Systemtechnik</dc:title>
  <dc:creator>Florian Jacob</dc:creator>
  <cp:lastModifiedBy>Florian Jacob</cp:lastModifiedBy>
  <cp:revision>5</cp:revision>
  <dcterms:created xsi:type="dcterms:W3CDTF">2023-06-18T20:26:47Z</dcterms:created>
  <dcterms:modified xsi:type="dcterms:W3CDTF">2023-06-18T21:33:25Z</dcterms:modified>
</cp:coreProperties>
</file>